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34BC9-3E35-40F6-A75A-17A9993C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860E7E-1534-4350-A079-116F2D71D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831FDA-F49D-454A-A123-B5D68D33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8AC3F8-6B01-45E7-89B9-25DBEF8B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1DC3F2-BFCE-41FB-9D11-1D854B97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82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15A45E-795F-455B-9699-B18AF544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E25B6D-DC96-404D-B0D3-5DB68CD3F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49799E-DB89-4903-9E49-F81FD1FF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8E669C-36A5-4862-A69E-083A6A09D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3A1EE9-40F0-4D49-86FB-8DFD914B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9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9C6A76-3EA3-4731-AA09-7458B3869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90A259-4E22-4835-B2E6-64666D8A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74114F-1297-4A34-B137-55E7AAEEC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D8E840-B628-43AB-8321-946B5CB7B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D8E484-769F-43A2-B4F8-B76F5AD0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1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19C80-0496-48FC-ADD7-FF0E11C6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7C57AA-513F-43F6-928C-A29C1A82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52247C-A65F-4D56-85B3-AF72F0CC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DE7A66-F275-480B-A060-A6A62466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BECAA5-6731-4A6B-8B56-080E091A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97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EF718-AFFB-423F-86A5-CF562BFA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646633-4D94-4329-A50B-1C6922EAB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397A5C-018A-4E52-A438-3EEE914D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D99B54-A1CE-4EA8-9AA3-02306141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914C16-BD98-40C6-8BF3-CB87B60C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25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63E7E3-BD9B-4D14-8D59-7E5C4818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32E95C-7B78-4DBE-B1B8-11CE6FAE4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0763E6-8EEF-48A8-BE98-674E2B7CC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405A18-A498-4A30-AD1E-EFEDCAE2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46E42B-25F1-4235-8DE0-3050E88D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171642-0328-4FB9-8C7F-88AABA49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79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8EFE2-C951-4971-B497-FBC93D3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DC7307-696E-4044-8F84-7BACE2209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94F9B1-1BB1-4B91-9980-F247A874A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13E091-1CBD-49B4-85F9-9377B5A3E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1E929F-4972-40DD-9687-79E90A4C5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EC4138-4329-480A-80C2-8E9E4743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7BAB47-3067-4C5B-A40E-7BE26C78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E122D0-6FC7-4D5E-B422-926E6688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83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8F980-667E-43CA-9B74-91EEC29A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964FE8-E8DD-47C2-8A4B-866E8D3A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F2AC84-79EE-4008-AD9B-566E0726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45336A-6522-44C2-98F0-15C821C4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3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E91DE4C-6A6F-4E0F-BED6-1EC8D163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6D79E7D-1CDF-4DC4-AC88-0B0D91FC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E1BCC4-864F-4D77-B33B-9622419A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05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D2DE7-E586-4E8B-A0A2-3CEBAEF4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55E960-0735-427D-AE0A-0FD4CA6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6DA71E-467E-4A01-929B-2E273BBB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7B0368-4882-48D5-B6B6-98794E7B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4ADC48-75A8-458E-8235-78C16411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E63CF4-A259-4CB2-B184-60449A61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06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3CACA-5A03-47BE-AA94-F07D6B6D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EAC47B-5D5F-4286-B0DC-880642622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353889-AD0C-4D18-AE53-052D33DBA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A1A9C6-E323-4ED2-B960-858159FB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F3DB38-54F1-4496-A211-EEB0ED33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EE709F-5C77-4B29-8CB2-C959D3B4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80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7EC75B3-29FD-4883-838C-2BFF8217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7170ED-34A8-4472-AA55-70307214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AEBF09-BCC6-4B05-9050-CF12AD693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61BC-C52E-4BE9-A982-FAF060B7696B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542202-E8ED-437D-ADC8-106653DB3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BAA778-058F-4736-9910-371B22A2E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F62FD-208C-489C-94DE-C2C0CDAC7E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0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40IgddFdB5U" TargetMode="External"/><Relationship Id="rId5" Type="http://schemas.openxmlformats.org/officeDocument/2006/relationships/hyperlink" Target="https://youtu.be/TRJPGeGhCcU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E1C40-003F-457D-91B0-3F7EC37DF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7905" y="228823"/>
            <a:ext cx="6939876" cy="470321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latin typeface="Aharoni" panose="02010803020104030203" pitchFamily="2" charset="-79"/>
                <a:cs typeface="Aharoni" panose="02010803020104030203" pitchFamily="2" charset="-79"/>
              </a:rPr>
              <a:t>INCONTRO CON GIGLIOLA ALVISI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F0B1D0-87BE-42FB-A08D-92E1628F8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5757" y="774514"/>
            <a:ext cx="6939877" cy="1572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it-IT" sz="4400" b="1" dirty="0">
                <a:solidFill>
                  <a:srgbClr val="FF0000"/>
                </a:solidFill>
              </a:rPr>
              <a:t>Quest’anno nell’ambito del progetto «Incontro con l’autore» gli alunni delle classi terze hanno letto il libro </a:t>
            </a:r>
          </a:p>
          <a:p>
            <a:pPr>
              <a:lnSpc>
                <a:spcPct val="120000"/>
              </a:lnSpc>
            </a:pPr>
            <a:r>
              <a:rPr lang="it-IT" sz="4400" b="1" dirty="0">
                <a:solidFill>
                  <a:srgbClr val="FF0000"/>
                </a:solidFill>
              </a:rPr>
              <a:t>«Ilaria Alpi. La ragazza che voleva raccontare l’inferno»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 descr="Gigliola Alvisi – Mare di Libri">
            <a:extLst>
              <a:ext uri="{FF2B5EF4-FFF2-40B4-BE49-F238E27FC236}">
                <a16:creationId xmlns:a16="http://schemas.microsoft.com/office/drawing/2014/main" id="{BE461B6B-023F-44FC-AF1F-5F516D74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7" y="415516"/>
            <a:ext cx="2506794" cy="2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laria Alpi. La ragazza che voleva raccontare l'inferno: Storia di ...">
            <a:extLst>
              <a:ext uri="{FF2B5EF4-FFF2-40B4-BE49-F238E27FC236}">
                <a16:creationId xmlns:a16="http://schemas.microsoft.com/office/drawing/2014/main" id="{445087EA-58B5-4F6E-82B1-83F5F3647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899" y="2773002"/>
            <a:ext cx="1904509" cy="292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8C4DE6-EE94-47BE-8038-7143F4CAF6AF}"/>
              </a:ext>
            </a:extLst>
          </p:cNvPr>
          <p:cNvSpPr txBox="1"/>
          <p:nvPr/>
        </p:nvSpPr>
        <p:spPr>
          <a:xfrm>
            <a:off x="4345757" y="2347274"/>
            <a:ext cx="4835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Ilaria Alpi era una reporter della Rai. È stata uccisa in Somalia nel 1994 insieme al cameraman </a:t>
            </a:r>
            <a:r>
              <a:rPr lang="it-IT" dirty="0" err="1"/>
              <a:t>Miran</a:t>
            </a:r>
            <a:r>
              <a:rPr lang="it-IT" dirty="0"/>
              <a:t> </a:t>
            </a:r>
            <a:r>
              <a:rPr lang="it-IT" dirty="0" err="1"/>
              <a:t>Hrovatin</a:t>
            </a:r>
            <a:r>
              <a:rPr lang="it-IT" dirty="0"/>
              <a:t>. Aveva trentadue anni. Quando è morta stava indagando su un traffico di armi e rifiuti tossici tra la Somalia e l'Europa</a:t>
            </a:r>
          </a:p>
        </p:txBody>
      </p:sp>
      <p:pic>
        <p:nvPicPr>
          <p:cNvPr id="1034" name="Picture 10" descr="Portale Biblioteche Vent'anni senza Ilaria e Miran">
            <a:extLst>
              <a:ext uri="{FF2B5EF4-FFF2-40B4-BE49-F238E27FC236}">
                <a16:creationId xmlns:a16="http://schemas.microsoft.com/office/drawing/2014/main" id="{33F005EC-6955-41E3-BFF6-153C1B0CB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661" y="4338687"/>
            <a:ext cx="3104388" cy="172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C1020D5-54B2-45A5-B571-CB46095C863B}"/>
              </a:ext>
            </a:extLst>
          </p:cNvPr>
          <p:cNvSpPr txBox="1"/>
          <p:nvPr/>
        </p:nvSpPr>
        <p:spPr>
          <a:xfrm>
            <a:off x="334504" y="3005055"/>
            <a:ext cx="3761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sappiamo l’incontro non è stato più realizzato. Abbiamo però chiesto all’autrice di rispondere alle domande degli alunni e gentilmente  GIGLIOLA ALVISI  HA INVIATO UN VIDEO AGLI ALUNNI DELL’IC VILLORBAPOVEGLIANO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656483D3-0AA7-48CD-9FB7-38299B0EE5EC}"/>
              </a:ext>
            </a:extLst>
          </p:cNvPr>
          <p:cNvSpPr/>
          <p:nvPr/>
        </p:nvSpPr>
        <p:spPr>
          <a:xfrm rot="5400000">
            <a:off x="183970" y="5324157"/>
            <a:ext cx="791852" cy="381785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5E646EB-5B36-422B-9937-847481446518}"/>
              </a:ext>
            </a:extLst>
          </p:cNvPr>
          <p:cNvSpPr txBox="1"/>
          <p:nvPr/>
        </p:nvSpPr>
        <p:spPr>
          <a:xfrm>
            <a:off x="1187777" y="5036380"/>
            <a:ext cx="2663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video è disponibile ai link sotto indicati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D0F7D2-F3F1-42BC-AD3F-3C350AAE0EF8}"/>
              </a:ext>
            </a:extLst>
          </p:cNvPr>
          <p:cNvSpPr txBox="1"/>
          <p:nvPr/>
        </p:nvSpPr>
        <p:spPr>
          <a:xfrm>
            <a:off x="334504" y="5910976"/>
            <a:ext cx="3761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5"/>
              </a:rPr>
              <a:t>https://youtu.be/TRJPGeGhCcU</a:t>
            </a:r>
            <a:r>
              <a:rPr lang="it-IT" dirty="0"/>
              <a:t> </a:t>
            </a:r>
            <a:endParaRPr lang="it-IT" dirty="0">
              <a:hlinkClick r:id="rId6"/>
            </a:endParaRPr>
          </a:p>
          <a:p>
            <a:r>
              <a:rPr lang="it-IT" dirty="0">
                <a:hlinkClick r:id="rId6"/>
              </a:rPr>
              <a:t>https://youtu.be/40IgddFdB5U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243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di Office</vt:lpstr>
      <vt:lpstr>INCONTRO CON GIGLIOLA ALVISI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CON L’AUTORE</dc:title>
  <dc:creator>caterina barletta</dc:creator>
  <cp:lastModifiedBy>caterina barletta</cp:lastModifiedBy>
  <cp:revision>7</cp:revision>
  <dcterms:created xsi:type="dcterms:W3CDTF">2020-06-06T08:16:28Z</dcterms:created>
  <dcterms:modified xsi:type="dcterms:W3CDTF">2020-06-11T14:44:23Z</dcterms:modified>
</cp:coreProperties>
</file>